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handoutMasterIdLst>
    <p:handoutMasterId r:id="rId12"/>
  </p:handoutMasterIdLst>
  <p:sldIdLst>
    <p:sldId id="290" r:id="rId2"/>
    <p:sldId id="289" r:id="rId3"/>
    <p:sldId id="283" r:id="rId4"/>
    <p:sldId id="284" r:id="rId5"/>
    <p:sldId id="285" r:id="rId6"/>
    <p:sldId id="286" r:id="rId7"/>
    <p:sldId id="288" r:id="rId8"/>
    <p:sldId id="27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xmlns="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pPr/>
              <a:t>21.09.2017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pPr/>
              <a:t>21.09.2017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pPr/>
              <a:t>21.09.2017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dirty="0" smtClean="0"/>
              <a:t>05.09.2017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052736"/>
            <a:ext cx="7113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28929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92494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292494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76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1171287"/>
              </p:ext>
            </p:extLst>
          </p:nvPr>
        </p:nvGraphicFramePr>
        <p:xfrm>
          <a:off x="395536" y="704750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344709"/>
            <a:ext cx="7113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255188"/>
              </p:ext>
            </p:extLst>
          </p:nvPr>
        </p:nvGraphicFramePr>
        <p:xfrm>
          <a:off x="395536" y="364502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xmlns="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2575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41" y="1478719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получившие нефинансовую поддержку со стороны АО «Корпорация «МСП» в виде: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7" y="4817060"/>
            <a:ext cx="790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>
                <a:latin typeface="Arial" pitchFamily="34" charset="0"/>
                <a:cs typeface="Arial" pitchFamily="34" charset="0"/>
              </a:rPr>
              <a:t>Юридические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лица и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ИП,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получившие нефинансовую поддержку со стороны АО «Корпорация «МСП»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виде: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220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880</Words>
  <Application>Microsoft Office PowerPoint</Application>
  <PresentationFormat>Экран (4:3)</PresentationFormat>
  <Paragraphs>152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Слайд 4</vt:lpstr>
      <vt:lpstr>Слайд 5</vt:lpstr>
      <vt:lpstr>Слайд 6</vt:lpstr>
      <vt:lpstr>Слайд 7</vt:lpstr>
      <vt:lpstr>Слайд 8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Елена</cp:lastModifiedBy>
  <cp:revision>82</cp:revision>
  <dcterms:created xsi:type="dcterms:W3CDTF">2017-08-03T13:00:25Z</dcterms:created>
  <dcterms:modified xsi:type="dcterms:W3CDTF">2017-09-20T22:38:18Z</dcterms:modified>
</cp:coreProperties>
</file>